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3" r:id="rId6"/>
    <p:sldId id="264" r:id="rId7"/>
    <p:sldId id="265" r:id="rId8"/>
    <p:sldId id="266" r:id="rId9"/>
    <p:sldId id="267" r:id="rId10"/>
    <p:sldId id="262" r:id="rId11"/>
    <p:sldId id="270" r:id="rId12"/>
    <p:sldId id="268" r:id="rId13"/>
    <p:sldId id="269" r:id="rId14"/>
    <p:sldId id="271" r:id="rId15"/>
    <p:sldId id="272" r:id="rId16"/>
    <p:sldId id="258" r:id="rId17"/>
    <p:sldId id="273" r:id="rId18"/>
    <p:sldId id="278" r:id="rId19"/>
    <p:sldId id="276" r:id="rId20"/>
    <p:sldId id="277" r:id="rId21"/>
    <p:sldId id="260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7112304" y="4060418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Alexandre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 (écran de chargement)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 et Conception Détaillée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Photoshop des Images (Fonds, Plateau)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9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024813" y="2728233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Utilisation de l’application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classes de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Import des classes/packages de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BB8B00-EEE8-4286-81BF-B6DB2C19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7" y="1725134"/>
            <a:ext cx="4049781" cy="45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76EED-149A-4102-AABC-4ED1B783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6" y="2237382"/>
            <a:ext cx="6601528" cy="32288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E864E0-2012-4C83-8CA9-0F6D807E2D8B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gestion du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5DAABC-4850-414E-A305-DCA3E0778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80" y="2717287"/>
            <a:ext cx="4478634" cy="21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851FCC-F4A6-4179-B1DD-8095A64C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" y="2772509"/>
            <a:ext cx="4909457" cy="27615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6A2126-6931-427D-8C1F-E0064A08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01" y="2772509"/>
            <a:ext cx="4909457" cy="27590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Compte des cartes puis affichage du résultat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Victoire/Défaites/Égalités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du Score et des mises en fonction du résultat</a:t>
            </a:r>
          </a:p>
        </p:txBody>
      </p:sp>
    </p:spTree>
    <p:extLst>
      <p:ext uri="{BB962C8B-B14F-4D97-AF65-F5344CB8AC3E}">
        <p14:creationId xmlns:p14="http://schemas.microsoft.com/office/powerpoint/2010/main" val="212763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Photoshop des Images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Design du fond du menu, du plateau et du logo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l’aide de Louis Aubin (@</a:t>
            </a:r>
            <a:r>
              <a:rPr lang="fr-FR" dirty="0" err="1">
                <a:solidFill>
                  <a:schemeClr val="bg1"/>
                </a:solidFill>
              </a:rPr>
              <a:t>lupin.xix</a:t>
            </a:r>
            <a:r>
              <a:rPr lang="fr-FR" dirty="0">
                <a:solidFill>
                  <a:schemeClr val="bg1"/>
                </a:solidFill>
              </a:rPr>
              <a:t> sur Instagram)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04B1F3-4225-48D3-A002-785AC120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81" y="2592054"/>
            <a:ext cx="5674378" cy="3069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91EE6A-7C6B-42D8-B2D2-9046EA17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4" y="2592053"/>
            <a:ext cx="5691673" cy="30690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B12ADB-A215-4954-B739-D668B0DD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81" y="4612236"/>
            <a:ext cx="3899906" cy="20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83335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de l’exécutable permettant aux utilisateurs de jouer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Plusieurs difficultés à contourner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 : gestionnaire des fichiers intégré dans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Java : la dernière version de Java n’est pas supporté par la dernière version de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. Il est nécessaire d’avoir une version inférieure à la </a:t>
            </a:r>
            <a:r>
              <a:rPr lang="fr-FR" dirty="0" err="1">
                <a:solidFill>
                  <a:schemeClr val="bg1"/>
                </a:solidFill>
              </a:rPr>
              <a:t>jdk15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Eclipse : l’IDE n’a pas arrangé le paramétrage de la </a:t>
            </a:r>
            <a:r>
              <a:rPr lang="fr-FR" dirty="0" err="1">
                <a:solidFill>
                  <a:schemeClr val="bg1"/>
                </a:solidFill>
              </a:rPr>
              <a:t>jdk</a:t>
            </a:r>
            <a:r>
              <a:rPr lang="fr-FR" dirty="0">
                <a:solidFill>
                  <a:schemeClr val="bg1"/>
                </a:solidFill>
              </a:rPr>
              <a:t> par défaut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100499-CEA7-4482-989D-009D9773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34542"/>
            <a:ext cx="4328236" cy="2925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3CD385-93EF-480B-B8A9-22BE9BB8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043" y="3740161"/>
            <a:ext cx="4328236" cy="29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Samuel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Fonctionnement du Blackjack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Paquets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Mains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Mises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Prémices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musiques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255916-BCD9-4844-B79D-7D92E285B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DDB8CF-3558-4D24-995A-DB4C7C4E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Fonctionnement du </a:t>
            </a:r>
            <a:r>
              <a:rPr lang="fr-FR" dirty="0" err="1">
                <a:solidFill>
                  <a:schemeClr val="bg1"/>
                </a:solidFill>
              </a:rPr>
              <a:t>BlackJack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506C61-991A-4E4D-9751-9F6A82A3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8" y="4303552"/>
            <a:ext cx="4326893" cy="243372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0AE333-0FA3-425F-A4AC-222578571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7" y="1751497"/>
            <a:ext cx="4736821" cy="243372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EFFC77-B305-4D02-9866-E65235B6B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8" y="4293924"/>
            <a:ext cx="4736821" cy="243372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8E3345C-9ABD-467E-98E1-D0AD7AD4E149}"/>
              </a:ext>
            </a:extLst>
          </p:cNvPr>
          <p:cNvSpPr txBox="1"/>
          <p:nvPr/>
        </p:nvSpPr>
        <p:spPr>
          <a:xfrm>
            <a:off x="708548" y="1751497"/>
            <a:ext cx="446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-Création du paquet</a:t>
            </a:r>
          </a:p>
          <a:p>
            <a:r>
              <a:rPr lang="fr-FR" dirty="0">
                <a:solidFill>
                  <a:schemeClr val="bg1"/>
                </a:solidFill>
              </a:rPr>
              <a:t>-Gestion multijoueur (seulement en console).</a:t>
            </a:r>
          </a:p>
          <a:p>
            <a:r>
              <a:rPr lang="fr-FR" dirty="0">
                <a:solidFill>
                  <a:schemeClr val="bg1"/>
                </a:solidFill>
              </a:rPr>
              <a:t>-Gestion des règles du jeu.</a:t>
            </a:r>
          </a:p>
          <a:p>
            <a:r>
              <a:rPr lang="fr-FR" dirty="0">
                <a:solidFill>
                  <a:schemeClr val="bg1"/>
                </a:solidFill>
              </a:rPr>
              <a:t>-La règle « doubler ».</a:t>
            </a:r>
          </a:p>
        </p:txBody>
      </p:sp>
    </p:spTree>
    <p:extLst>
      <p:ext uri="{BB962C8B-B14F-4D97-AF65-F5344CB8AC3E}">
        <p14:creationId xmlns:p14="http://schemas.microsoft.com/office/powerpoint/2010/main" val="322899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Adaptation du code à l’interface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-Beaucoup de changements nécessaires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-Abandon du jeu à plusieurs joueurs</a:t>
            </a: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AF2BDB-4BEC-445F-9CBD-C0F7D12C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34" y="1690688"/>
            <a:ext cx="203863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mises dans le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Fonctionnement des mises dans la partie.</a:t>
            </a:r>
          </a:p>
          <a:p>
            <a:r>
              <a:rPr lang="fr-FR" sz="1800" dirty="0">
                <a:solidFill>
                  <a:schemeClr val="bg1"/>
                </a:solidFill>
              </a:rPr>
              <a:t>Petite subtilité du </a:t>
            </a:r>
            <a:r>
              <a:rPr lang="fr-FR" sz="1800" dirty="0" err="1">
                <a:solidFill>
                  <a:schemeClr val="bg1"/>
                </a:solidFill>
              </a:rPr>
              <a:t>BlackJack</a:t>
            </a:r>
            <a:r>
              <a:rPr lang="fr-FR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4D3775-E376-4E7B-AF8F-A5D3AF647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66" y="3313069"/>
            <a:ext cx="545858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0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musiques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Une seule musique calme dans tout le jeu : In A Snow-Bound Land provenant de </a:t>
            </a:r>
            <a:r>
              <a:rPr lang="fr-FR" sz="1800" dirty="0" err="1">
                <a:solidFill>
                  <a:schemeClr val="bg1"/>
                </a:solidFill>
              </a:rPr>
              <a:t>Donkey</a:t>
            </a:r>
            <a:r>
              <a:rPr lang="fr-FR" sz="1800" dirty="0">
                <a:solidFill>
                  <a:schemeClr val="bg1"/>
                </a:solidFill>
              </a:rPr>
              <a:t> Kong Country 2</a:t>
            </a:r>
          </a:p>
        </p:txBody>
      </p:sp>
      <p:pic>
        <p:nvPicPr>
          <p:cNvPr id="6" name="Image 5" descr="Une image contenant décoré, plusieurs&#10;&#10;Description générée automatiquement">
            <a:extLst>
              <a:ext uri="{FF2B5EF4-FFF2-40B4-BE49-F238E27FC236}">
                <a16:creationId xmlns:a16="http://schemas.microsoft.com/office/drawing/2014/main" id="{16C3A97E-3060-44C5-82C2-04DEB3C54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72" y="2288161"/>
            <a:ext cx="3075616" cy="42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43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Arthur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Explication des Règles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Diagramme de Classes </a:t>
            </a:r>
            <a:r>
              <a:rPr lang="fr-FR" dirty="0" err="1">
                <a:solidFill>
                  <a:schemeClr val="bg1"/>
                </a:solidFill>
              </a:rPr>
              <a:t>UML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affichage des Animations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7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Hanafi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Recettes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du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Historique </a:t>
            </a:r>
            <a:r>
              <a:rPr lang="fr-FR">
                <a:solidFill>
                  <a:schemeClr val="bg1"/>
                </a:solidFill>
              </a:rPr>
              <a:t>des parties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7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SplashScreen</a:t>
            </a:r>
            <a:r>
              <a:rPr lang="fr-FR" dirty="0">
                <a:solidFill>
                  <a:schemeClr val="bg1"/>
                </a:solidFill>
              </a:rPr>
              <a:t> (écran de chargement)</a:t>
            </a:r>
          </a:p>
        </p:txBody>
      </p:sp>
      <p:pic>
        <p:nvPicPr>
          <p:cNvPr id="2" name="Desktop 2021.05.02 - 16.23.54.02_1">
            <a:hlinkClick r:id="" action="ppaction://media"/>
            <a:extLst>
              <a:ext uri="{FF2B5EF4-FFF2-40B4-BE49-F238E27FC236}">
                <a16:creationId xmlns:a16="http://schemas.microsoft.com/office/drawing/2014/main" id="{7FFAE849-1B62-4235-81A3-6AB51F8F4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7614" y="2625009"/>
            <a:ext cx="6579764" cy="3701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DAAAA4-7F4E-423B-BE69-3359D4E199E4}"/>
              </a:ext>
            </a:extLst>
          </p:cNvPr>
          <p:cNvSpPr txBox="1"/>
          <p:nvPr/>
        </p:nvSpPr>
        <p:spPr>
          <a:xfrm>
            <a:off x="2071687" y="1299446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Apparait dès le début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 le nom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d’améliorer l’expérience du jeu du joueur directement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Crée entièrement par nous grâce à différents logiciels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Donne une sensation agréable aux joueurs pendant leurs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Design simple et qui correspond très bien au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37C565-918B-47B8-BAC7-90443888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5" y="2894202"/>
            <a:ext cx="6133710" cy="3450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320B9-E9F0-4802-BC97-8E539564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201589"/>
            <a:ext cx="1809750" cy="46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AC209B-5673-43A8-A513-ECB3EE2E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668314"/>
            <a:ext cx="1809750" cy="428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7C70B-ABFD-4966-B125-17C06F8DACC4}"/>
              </a:ext>
            </a:extLst>
          </p:cNvPr>
          <p:cNvSpPr/>
          <p:nvPr/>
        </p:nvSpPr>
        <p:spPr>
          <a:xfrm>
            <a:off x="5391280" y="4096939"/>
            <a:ext cx="939567" cy="13693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39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Cahier des recettes et Conceptions Détaillée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Disponible sur la forge réalisé par Alexandre et Hanafi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31A733-49B6-4C4C-9710-81790E91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5" y="2243360"/>
            <a:ext cx="5441303" cy="29217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C27B42-E47F-4A57-9A6B-119213F9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865" y="2243360"/>
            <a:ext cx="5441303" cy="29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9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du système et de la sauvegarde audio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793747" y="1455648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au joueur une immersion totale dans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ses paramètres audio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la qualité d’expérience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Jre 2021.05.02 - 19.33.37.05">
            <a:hlinkClick r:id="" action="ppaction://media"/>
            <a:extLst>
              <a:ext uri="{FF2B5EF4-FFF2-40B4-BE49-F238E27FC236}">
                <a16:creationId xmlns:a16="http://schemas.microsoft.com/office/drawing/2014/main" id="{8DF64876-AB75-4A43-BB8B-A71908495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7313" y="1728699"/>
            <a:ext cx="4945268" cy="27817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2E6487-C405-424D-B5C9-C3B333687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0" y="3082189"/>
            <a:ext cx="5948495" cy="3346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45A8D-9F86-42C5-8E66-50F28703A417}"/>
              </a:ext>
            </a:extLst>
          </p:cNvPr>
          <p:cNvSpPr/>
          <p:nvPr/>
        </p:nvSpPr>
        <p:spPr>
          <a:xfrm>
            <a:off x="4681057" y="4169328"/>
            <a:ext cx="1283515" cy="15100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8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les parties du joueurs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mode de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Gagné ou perdu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joueur peut suivre son amélioration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Tous ces détails donne envie au joueur de continuer de jouer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L’historique supprime les données qui ne sont plus utiles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15103-D84F-44A7-98A6-55711FB4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18">
            <a:off x="3763389" y="3960175"/>
            <a:ext cx="4312796" cy="2425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99C7DA-30D4-44A3-8094-714236C40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34">
            <a:off x="181190" y="4003203"/>
            <a:ext cx="3938938" cy="2215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7CA4C7-7700-4EF8-BB5D-F357E3D9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46">
            <a:off x="7897220" y="4018715"/>
            <a:ext cx="4106318" cy="23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24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545</Words>
  <Application>Microsoft Office PowerPoint</Application>
  <PresentationFormat>Grand écran</PresentationFormat>
  <Paragraphs>127</Paragraphs>
  <Slides>21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</vt:lpstr>
      <vt:lpstr>Répartition du Travail</vt:lpstr>
      <vt:lpstr>Répartition du Travail</vt:lpstr>
      <vt:lpstr>SplashScreen (écran de chargement)</vt:lpstr>
      <vt:lpstr>Visuels des boutons</vt:lpstr>
      <vt:lpstr>Cahier des recettes et Conceptions Détaillée</vt:lpstr>
      <vt:lpstr>Gestion du système et de la sauvegarde audio</vt:lpstr>
      <vt:lpstr>Historique des parties</vt:lpstr>
      <vt:lpstr>Répartition du Travail</vt:lpstr>
      <vt:lpstr>Initialisation du projet libGDX</vt:lpstr>
      <vt:lpstr>GitHub</vt:lpstr>
      <vt:lpstr>Gestion des Victoires/Défaites/Égalités</vt:lpstr>
      <vt:lpstr>Photoshop des Images</vt:lpstr>
      <vt:lpstr>Exportation du Projet</vt:lpstr>
      <vt:lpstr>Répartition du Travail</vt:lpstr>
      <vt:lpstr>Fonctionnement du BlackJack</vt:lpstr>
      <vt:lpstr>Adaptation du code à l’interface graphique</vt:lpstr>
      <vt:lpstr>Les mises dans le jeu</vt:lpstr>
      <vt:lpstr>Les musiques 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Alexandre Stefanos</cp:lastModifiedBy>
  <cp:revision>56</cp:revision>
  <dcterms:created xsi:type="dcterms:W3CDTF">2021-04-21T15:21:30Z</dcterms:created>
  <dcterms:modified xsi:type="dcterms:W3CDTF">2021-05-05T15:39:46Z</dcterms:modified>
</cp:coreProperties>
</file>